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8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A1228-8704-4991-9DE6-B74DC1A64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3EDA98-54AC-4037-BCCB-F8340516E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69963-A9B3-4175-BBE6-FB28ABC93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7B9A-C75F-40F4-8896-B7BA852060CA}" type="datetimeFigureOut">
              <a:rPr lang="en-SG" smtClean="0"/>
              <a:t>6/9/2022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45D1D-571B-4B88-BEDE-268607DFD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87BCA-0E99-461F-B67E-371638FF0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BD92-E059-4933-BDBD-A6B47EC2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8788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C7898-0A04-4FBD-8CD7-2537FED0E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71F1C5-4ED3-47ED-82FD-EB3245E348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51F5C-FBC9-4FDA-993C-A7BDEDEDD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7B9A-C75F-40F4-8896-B7BA852060CA}" type="datetimeFigureOut">
              <a:rPr lang="en-SG" smtClean="0"/>
              <a:t>6/9/2022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1E128-C3B5-4945-8DA4-3FCB71FE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740AF-8207-4DBB-B529-FF081E54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BD92-E059-4933-BDBD-A6B47EC2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9763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43AE5A-DA29-4D0D-B449-B9FE7A06BE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321896-8859-4EEF-8029-1B239F0668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D9211-9F5A-4410-904D-66575E541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7B9A-C75F-40F4-8896-B7BA852060CA}" type="datetimeFigureOut">
              <a:rPr lang="en-SG" smtClean="0"/>
              <a:t>6/9/2022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A016F-1B4D-4F47-B704-86A75768B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4BDE9-3DED-4442-9DF3-1E053B139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BD92-E059-4933-BDBD-A6B47EC2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68849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449C-BED1-4EEE-A62D-FF4CBD330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E59CF-B723-44AB-B4EF-BBBB3B945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2AEBA-BBAC-4CCD-9A85-86DAD04B4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7B9A-C75F-40F4-8896-B7BA852060CA}" type="datetimeFigureOut">
              <a:rPr lang="en-SG" smtClean="0"/>
              <a:t>6/9/2022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1038C-67DF-44EB-B225-CA7DA8443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86D15-7ED5-4DF2-8653-DAB34EFF0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BD92-E059-4933-BDBD-A6B47EC2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22769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BEE15-383A-4E26-95A3-D8E2E4172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5C8D5-B3CD-44B8-9EB0-A4D046E4D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F800F-C592-41E6-8B57-C563838ED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7B9A-C75F-40F4-8896-B7BA852060CA}" type="datetimeFigureOut">
              <a:rPr lang="en-SG" smtClean="0"/>
              <a:t>6/9/2022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79373-DA28-4981-8D66-8ADDB2FC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5F49E-BA86-45EF-9A77-DEF0B1B4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BD92-E059-4933-BDBD-A6B47EC2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2491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AA608-5419-42B7-A8D4-C9D254E03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02D68-3ABD-4BC6-9CCE-1F66450A78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D1881-509F-4460-AEC1-53C097021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7CE6E0-23C6-4D8C-9CEC-C32461CF2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7B9A-C75F-40F4-8896-B7BA852060CA}" type="datetimeFigureOut">
              <a:rPr lang="en-SG" smtClean="0"/>
              <a:t>6/9/2022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BF8776-BC13-496A-A8B5-2CA0F3AF1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5FD351-74E8-4AA9-A79F-05ADD1C24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BD92-E059-4933-BDBD-A6B47EC2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08837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387FF-7DBD-48CD-BB07-172744D1E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8F640-6F0E-489C-92FD-17C93571C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E488A3-9686-4D2E-8D52-9FAAC308E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1F1A08-32C2-452E-B8E9-37A5CAA1F5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4A08E4-1F0E-45D5-BD46-02FC3F6AED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0BE83A-F35A-48CB-88CE-228FB3980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7B9A-C75F-40F4-8896-B7BA852060CA}" type="datetimeFigureOut">
              <a:rPr lang="en-SG" smtClean="0"/>
              <a:t>6/9/2022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A191A5-8C91-4388-B977-221FF4E1D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5DEF85-F51B-4505-AB8B-028CF3EE5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BD92-E059-4933-BDBD-A6B47EC2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1106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EE571-E93D-458E-9674-71264041E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9341C0-1673-469A-99F4-A9E1BDE50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7B9A-C75F-40F4-8896-B7BA852060CA}" type="datetimeFigureOut">
              <a:rPr lang="en-SG" smtClean="0"/>
              <a:t>6/9/2022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78CBF-6A33-454F-A508-FF675FD37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16E85D-71BF-43C9-8FF5-6AC2B29BC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BD92-E059-4933-BDBD-A6B47EC2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4106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087660-4CB5-488B-A96F-B87FAA126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7B9A-C75F-40F4-8896-B7BA852060CA}" type="datetimeFigureOut">
              <a:rPr lang="en-SG" smtClean="0"/>
              <a:t>6/9/2022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616359-34FB-4F56-8630-03C827B60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164A8-9360-433E-80A9-BD8EB8D22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BD92-E059-4933-BDBD-A6B47EC2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44412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3525F-5E4C-4B4F-9775-69F34D6F5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168DD-B483-42DB-B1A9-3869B8217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491528-97AD-4046-B105-0A2D0D671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5EFEDB-A3C2-45A9-83AE-200F9CB8C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7B9A-C75F-40F4-8896-B7BA852060CA}" type="datetimeFigureOut">
              <a:rPr lang="en-SG" smtClean="0"/>
              <a:t>6/9/2022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C90CAC-255C-4C14-8750-0619FF004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867888-1B39-4093-8AD2-EEBFACC91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BD92-E059-4933-BDBD-A6B47EC2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0001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47A39-A944-4A11-8C04-9311956DB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F64AB2-1B37-4EAF-A2F0-214684C188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DE4B9-7F39-427C-9188-21767006B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18B006-76F9-4A40-9A6F-299FCE0B2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7B9A-C75F-40F4-8896-B7BA852060CA}" type="datetimeFigureOut">
              <a:rPr lang="en-SG" smtClean="0"/>
              <a:t>6/9/2022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90A58A-8FB2-480A-92EB-2B0FE9B0D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1A884-8AB2-4F3D-B1B3-43E792876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BD92-E059-4933-BDBD-A6B47EC2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1643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EF038F-4B0A-455F-A1CB-2CE83B87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65689-4779-4EF2-B68F-55960437C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9601B-01B0-459B-AAB2-EC9EAF34D3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E7B9A-C75F-40F4-8896-B7BA852060CA}" type="datetimeFigureOut">
              <a:rPr lang="en-SG" smtClean="0"/>
              <a:t>6/9/2022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1FC90-397C-429C-A4E3-A4A5AB8B6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81AC1-A09D-4C04-BC16-E34C366A3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BBD92-E059-4933-BDBD-A6B47EC2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6670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m94yFdCNo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FCA65-4CBD-4226-ADB2-799B3905E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859" y="4470400"/>
            <a:ext cx="11170024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 6        </a:t>
            </a:r>
            <a:b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CHUYỂN ĐỘNG TỰ QUAY QUANH TRỤC CỦA TRÁI ĐẤT </a:t>
            </a:r>
            <a:br>
              <a:rPr lang="en-SG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 HỆ QUẢ</a:t>
            </a:r>
            <a:br>
              <a:rPr lang="en-SG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2936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0415C-B82A-4058-8453-36AE230E3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D4C75-8C36-4073-B738-D9FEC157C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331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136C77-A960-4C72-8DF9-4F54C8C1C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737" y="1175183"/>
            <a:ext cx="5053263" cy="48213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1DFE7-DC24-4DCD-B827-CC6FBB106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929" y="995083"/>
            <a:ext cx="5925671" cy="5181600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https://youtu.be/qm94yFdCNog</a:t>
            </a:r>
            <a:r>
              <a:rPr lang="en-US" sz="2200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SG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en-SG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6.1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SG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>
              <a:lnSpc>
                <a:spcPct val="150000"/>
              </a:lnSpc>
              <a:buNone/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SG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>
              <a:lnSpc>
                <a:spcPct val="150000"/>
              </a:lnSpc>
              <a:buNone/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SG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S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245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4B15F-9DDA-4FDB-8B38-87104B47C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81" y="2837009"/>
            <a:ext cx="10924438" cy="159062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Trái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quay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quanh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tưởng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tượng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nối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liền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cực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Trái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nghiêng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66</a:t>
            </a:r>
            <a:r>
              <a:rPr lang="en-US" sz="2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33’trên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phẳng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quỹ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đạo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b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SG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Trái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quay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vòng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quanh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Tây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sang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24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đêm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br>
              <a:rPr lang="en-SG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SG" sz="2200" dirty="0"/>
          </a:p>
        </p:txBody>
      </p:sp>
    </p:spTree>
    <p:extLst>
      <p:ext uri="{BB962C8B-B14F-4D97-AF65-F5344CB8AC3E}">
        <p14:creationId xmlns:p14="http://schemas.microsoft.com/office/powerpoint/2010/main" val="2642176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84904-C320-435F-B193-810510ACD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276" y="1054659"/>
            <a:ext cx="10681447" cy="442277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II.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chuyển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quay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quanh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Trái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SG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 algn="just" fontAlgn="base">
              <a:lnSpc>
                <a:spcPct val="150000"/>
              </a:lnSpc>
              <a:buNone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luân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phiên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đêm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SG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Dựa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6.2,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6.3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SG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Cho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luôn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ban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luôn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ban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đêm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SG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đêm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luân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phiên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endParaRPr lang="en-SG" sz="2200" dirty="0"/>
          </a:p>
        </p:txBody>
      </p:sp>
    </p:spTree>
    <p:extLst>
      <p:ext uri="{BB962C8B-B14F-4D97-AF65-F5344CB8AC3E}">
        <p14:creationId xmlns:p14="http://schemas.microsoft.com/office/powerpoint/2010/main" val="4270728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0C9697-AD67-4778-8C82-92B83A63D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834" y="904665"/>
            <a:ext cx="8614013" cy="36083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C4579-0D3E-4E29-BB92-EB6E61960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2" y="4682331"/>
            <a:ext cx="10941424" cy="4351338"/>
          </a:xfrm>
        </p:spPr>
        <p:txBody>
          <a:bodyPr/>
          <a:lstStyle/>
          <a:p>
            <a:pPr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Trái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quay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quanh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Tây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sang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Đông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khắp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nơi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Trái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lượt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đêm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tục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SG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54086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ED6D5-9DD9-4F06-AB57-C48824566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706" y="1108448"/>
            <a:ext cx="10515600" cy="4351338"/>
          </a:xfrm>
        </p:spPr>
        <p:txBody>
          <a:bodyPr>
            <a:normAutofit fontScale="92500"/>
          </a:bodyPr>
          <a:lstStyle/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2"/>
            </a:pP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Trái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SG" sz="2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6.4,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SG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Bề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múi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SG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Việt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Nam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thuộc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múi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mấy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SG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Múi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muộn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hay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sớm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GMT?</a:t>
            </a:r>
            <a:endParaRPr lang="en-SG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múi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thố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Hà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Oa-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tơn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Mát-xcơ-va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Tô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ky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-ô?</a:t>
            </a:r>
            <a:endParaRPr lang="en-SG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372498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C0E1A-1FC7-42A0-AE7B-5C256A8F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82" y="2212146"/>
            <a:ext cx="5052866" cy="2433707"/>
          </a:xfrm>
        </p:spPr>
        <p:txBody>
          <a:bodyPr>
            <a:noAutofit/>
          </a:bodyPr>
          <a:lstStyle/>
          <a:p>
            <a:pPr indent="457200">
              <a:lnSpc>
                <a:spcPct val="150000"/>
              </a:lnSpc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ta chia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bề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Trái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24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dọc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kinh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tuyến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br>
              <a:rPr lang="en-SG" sz="2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SG" sz="2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múi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Trái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24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múi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br>
              <a:rPr lang="en-SG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SG" sz="2200" dirty="0"/>
          </a:p>
        </p:txBody>
      </p:sp>
      <p:pic>
        <p:nvPicPr>
          <p:cNvPr id="4" name="Content Placeholder 3" descr="Bài 6. Chuyển động tự quay quanh trục của Trái Đất và hệ quả">
            <a:extLst>
              <a:ext uri="{FF2B5EF4-FFF2-40B4-BE49-F238E27FC236}">
                <a16:creationId xmlns:a16="http://schemas.microsoft.com/office/drawing/2014/main" id="{D8EC3ED8-E64D-42DA-83AA-2D5A3289B3C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948" y="645459"/>
            <a:ext cx="6906052" cy="5728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797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DC329-70BB-4D66-B17C-630314046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17" y="609600"/>
            <a:ext cx="11286565" cy="5567363"/>
          </a:xfrm>
        </p:spPr>
        <p:txBody>
          <a:bodyPr>
            <a:normAutofit fontScale="85000" lnSpcReduction="10000"/>
          </a:bodyPr>
          <a:lstStyle/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3"/>
            </a:pPr>
            <a:r>
              <a:rPr lang="en-US" sz="31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3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lệch</a:t>
            </a:r>
            <a:r>
              <a:rPr lang="en-US" sz="3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r>
              <a:rPr lang="en-US" sz="3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chuyển</a:t>
            </a:r>
            <a:r>
              <a:rPr lang="en-US" sz="3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3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3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US" sz="31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chuyển</a:t>
            </a:r>
            <a:r>
              <a:rPr lang="en-US" sz="3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3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bề</a:t>
            </a:r>
            <a:r>
              <a:rPr lang="en-US" sz="3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sz="3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Trái</a:t>
            </a:r>
            <a:r>
              <a:rPr lang="en-US" sz="3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3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SG" sz="3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6.5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SG" sz="2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Ở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bán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Bắc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lệch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phía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hay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ban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SG" sz="2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Ở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bán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Nam,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lệch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phía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hay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ban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SG" sz="2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Rút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lệch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bán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Bắc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bán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Nam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kinh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tuyến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SG" sz="2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 fontAlgn="base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SG" sz="2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640674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D33BC5-D981-41D3-9C9C-59D9A8B14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9935" y="820130"/>
            <a:ext cx="3262065" cy="521773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2E7C4-4FB2-4C98-88DE-8745F5CD3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883" y="1036731"/>
            <a:ext cx="8431305" cy="4351338"/>
          </a:xfrm>
        </p:spPr>
        <p:txBody>
          <a:bodyPr>
            <a:normAutofit fontScale="85000" lnSpcReduction="20000"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Trái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quay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ra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lực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đang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chuyển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bề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Trái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lệch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 </a:t>
            </a:r>
            <a:endParaRPr lang="en-SG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+ Ở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Bắc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chuyển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lệch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phía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ban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SG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+ Ở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Nam: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chuyển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lệch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phía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trái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ban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SG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→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Lực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lệch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gọi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lực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Ciriôlít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lệch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chuyển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SG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734467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395</Words>
  <Application>Microsoft Office PowerPoint</Application>
  <PresentationFormat>Widescreen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BÀI 6         CHUYỂN ĐỘNG TỰ QUAY QUANH TRỤC CỦA TRÁI ĐẤT  VÀ HỆ QUẢ </vt:lpstr>
      <vt:lpstr>PowerPoint Presentation</vt:lpstr>
      <vt:lpstr>-Trái Đất tự quay quanh một trục tưởng tượng. Trục này nối liền hai cực của Trái Đất và nghiêng một góc 66033’trên mặt phẳng quỹ đạo.  - Thời gian Trái Đất quay một vòng quanh trục theo hướng từ Tây sang Đông là khoảng 24 giờ (một ngày đêm) </vt:lpstr>
      <vt:lpstr>PowerPoint Presentation</vt:lpstr>
      <vt:lpstr>PowerPoint Presentation</vt:lpstr>
      <vt:lpstr>PowerPoint Presentation</vt:lpstr>
      <vt:lpstr>- Người ta chia bề mặt Trái đất thành 24 phần, cắt dọc theo chiều kinh tuyến.        - Mỗi phần là 1 múi giờ, trên Trái đất có 24 múi giờ.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        CHUYỂN ĐỘNG TỰ QUAY QUANH TRỤC CỦA TRÁI ĐẤT  VÀ HỆ QUẢ </dc:title>
  <dc:creator>lieen huong</dc:creator>
  <cp:lastModifiedBy>lieen huong</cp:lastModifiedBy>
  <cp:revision>3</cp:revision>
  <dcterms:created xsi:type="dcterms:W3CDTF">2022-09-06T11:12:37Z</dcterms:created>
  <dcterms:modified xsi:type="dcterms:W3CDTF">2022-09-06T12:56:20Z</dcterms:modified>
</cp:coreProperties>
</file>